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0"/>
  </p:notesMasterIdLst>
  <p:sldIdLst>
    <p:sldId id="256" r:id="rId2"/>
    <p:sldId id="293" r:id="rId3"/>
    <p:sldId id="258" r:id="rId4"/>
    <p:sldId id="259" r:id="rId5"/>
    <p:sldId id="260" r:id="rId6"/>
    <p:sldId id="278" r:id="rId7"/>
    <p:sldId id="274" r:id="rId8"/>
    <p:sldId id="269" r:id="rId9"/>
    <p:sldId id="283" r:id="rId10"/>
    <p:sldId id="264" r:id="rId11"/>
    <p:sldId id="267" r:id="rId12"/>
    <p:sldId id="265" r:id="rId13"/>
    <p:sldId id="288" r:id="rId14"/>
    <p:sldId id="297" r:id="rId15"/>
    <p:sldId id="273" r:id="rId16"/>
    <p:sldId id="289" r:id="rId17"/>
    <p:sldId id="295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443517F9-79C0-47B2-9B9D-6800F0D6DAFA}">
          <p14:sldIdLst>
            <p14:sldId id="256"/>
          </p14:sldIdLst>
        </p14:section>
        <p14:section name="Sezione senza titolo" id="{713261C6-9BB0-4491-A5AC-A7140A79F651}">
          <p14:sldIdLst>
            <p14:sldId id="293"/>
            <p14:sldId id="258"/>
            <p14:sldId id="259"/>
            <p14:sldId id="260"/>
            <p14:sldId id="278"/>
            <p14:sldId id="274"/>
            <p14:sldId id="269"/>
            <p14:sldId id="283"/>
            <p14:sldId id="264"/>
            <p14:sldId id="267"/>
            <p14:sldId id="265"/>
          </p14:sldIdLst>
        </p14:section>
        <p14:section name="Sezione senza titolo" id="{16B483B1-81F2-4CBB-8977-E1787B3A98AA}">
          <p14:sldIdLst>
            <p14:sldId id="288"/>
            <p14:sldId id="297"/>
            <p14:sldId id="273"/>
            <p14:sldId id="289"/>
            <p14:sldId id="295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2" clrIdx="0">
    <p:extLst>
      <p:ext uri="{19B8F6BF-5375-455C-9EA6-DF929625EA0E}">
        <p15:presenceInfo xmlns:p15="http://schemas.microsoft.com/office/powerpoint/2012/main" userId="Ut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5208" autoAdjust="0"/>
  </p:normalViewPr>
  <p:slideViewPr>
    <p:cSldViewPr snapToGrid="0">
      <p:cViewPr varScale="1">
        <p:scale>
          <a:sx n="81" d="100"/>
          <a:sy n="81" d="100"/>
        </p:scale>
        <p:origin x="907" y="67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19D4A-0BDF-4B9D-9AB4-4809F6C0ADD8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D555F-B7CA-4F5C-A2E1-4B4C512A6D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2316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994849"/>
      </p:ext>
    </p:extLst>
  </p:cSld>
  <p:clrMapOvr>
    <a:masterClrMapping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277550"/>
      </p:ext>
    </p:extLst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584804"/>
      </p:ext>
    </p:extLst>
  </p:cSld>
  <p:clrMapOvr>
    <a:masterClrMapping/>
  </p:clrMapOvr>
  <p:transition spd="slow" advClick="0" advTm="5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224239"/>
      </p:ext>
    </p:extLst>
  </p:cSld>
  <p:clrMapOvr>
    <a:masterClrMapping/>
  </p:clrMapOvr>
  <p:transition spd="slow" advClick="0" advTm="5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172591"/>
      </p:ext>
    </p:extLst>
  </p:cSld>
  <p:clrMapOvr>
    <a:masterClrMapping/>
  </p:clrMapOvr>
  <p:transition spd="slow" advClick="0" advTm="5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155876"/>
      </p:ext>
    </p:extLst>
  </p:cSld>
  <p:clrMapOvr>
    <a:masterClrMapping/>
  </p:clrMapOvr>
  <p:transition spd="slow" advClick="0" advTm="5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79746"/>
      </p:ext>
    </p:extLst>
  </p:cSld>
  <p:clrMapOvr>
    <a:masterClrMapping/>
  </p:clrMapOvr>
  <p:transition spd="slow" advClick="0" advTm="5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793105"/>
      </p:ext>
    </p:extLst>
  </p:cSld>
  <p:clrMapOvr>
    <a:masterClrMapping/>
  </p:clrMapOvr>
  <p:transition spd="slow" advClick="0" advTm="5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371757"/>
      </p:ext>
    </p:extLst>
  </p:cSld>
  <p:clrMapOvr>
    <a:masterClrMapping/>
  </p:clrMapOvr>
  <p:transition spd="slow"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04912"/>
      </p:ext>
    </p:extLst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765743"/>
      </p:ext>
    </p:extLst>
  </p:cSld>
  <p:clrMapOvr>
    <a:masterClrMapping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8514478"/>
      </p:ext>
    </p:extLst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555963"/>
      </p:ext>
    </p:extLst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7342777"/>
      </p:ext>
    </p:extLst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307277"/>
      </p:ext>
    </p:extLst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120022"/>
      </p:ext>
    </p:extLst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097441"/>
      </p:ext>
    </p:extLst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835B48-93F6-4B94-B573-5EA11128BAA3}" type="datetimeFigureOut">
              <a:rPr lang="it-IT" smtClean="0"/>
              <a:t>20/04/2024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8B8824-1411-40DB-BD6D-AB1440E5B2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231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slow" advClick="0" advTm="5000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s/view-image.php?image=333745&amp;picture=garabatos-de-emoticonos-de-colo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D0A9B-DAE4-483D-B899-BFD101CB08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EMOZIONI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IN SCENA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1F68A14-4497-4FC7-B449-B0F2FD72C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>
                <a:highlight>
                  <a:srgbClr val="FFFF00"/>
                </a:highlight>
              </a:rPr>
              <a:t>PON DI ITALIANO</a:t>
            </a:r>
          </a:p>
          <a:p>
            <a:r>
              <a:rPr lang="it-IT" sz="3600" dirty="0">
                <a:highlight>
                  <a:srgbClr val="FFFF00"/>
                </a:highlight>
              </a:rPr>
              <a:t>CLASSI SECONDE</a:t>
            </a:r>
          </a:p>
        </p:txBody>
      </p:sp>
    </p:spTree>
    <p:extLst>
      <p:ext uri="{BB962C8B-B14F-4D97-AF65-F5344CB8AC3E}">
        <p14:creationId xmlns:p14="http://schemas.microsoft.com/office/powerpoint/2010/main" val="2380053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A62FA-B9A9-444B-845E-7E1431888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83588D1-E3AC-47FA-9CED-22E9DB4BE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4" y="481585"/>
            <a:ext cx="4575141" cy="61001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444B2F-D8CB-4B9C-BBDC-3836889B3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65" y="561975"/>
            <a:ext cx="4514850" cy="6019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294610"/>
      </p:ext>
    </p:extLst>
  </p:cSld>
  <p:clrMapOvr>
    <a:masterClrMapping/>
  </p:clrMapOvr>
  <p:transition spd="slow" advClick="0" advTm="5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4EBAC0-1A59-4FBA-A6A1-BD4BA9BB9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2" y="509220"/>
            <a:ext cx="8534400" cy="1507067"/>
          </a:xfrm>
        </p:spPr>
        <p:txBody>
          <a:bodyPr/>
          <a:lstStyle/>
          <a:p>
            <a:r>
              <a:rPr lang="it-IT" dirty="0"/>
              <a:t>La paura….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CE126CD-7910-431F-8490-5F20CC87D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94" y="-569469"/>
            <a:ext cx="5403997" cy="7789547"/>
          </a:xfrm>
        </p:spPr>
      </p:pic>
    </p:spTree>
    <p:extLst>
      <p:ext uri="{BB962C8B-B14F-4D97-AF65-F5344CB8AC3E}">
        <p14:creationId xmlns:p14="http://schemas.microsoft.com/office/powerpoint/2010/main" val="406158256"/>
      </p:ext>
    </p:extLst>
  </p:cSld>
  <p:clrMapOvr>
    <a:masterClrMapping/>
  </p:clrMapOvr>
  <p:transition spd="slow" advClick="0" advTm="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19D5A0-1883-4853-9C1B-4E8962491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Scriviamo </a:t>
            </a:r>
            <a:br>
              <a:rPr lang="it-IT"/>
            </a:br>
            <a:r>
              <a:rPr lang="it-IT"/>
              <a:t>poesie!!</a:t>
            </a: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1A548ED2-111A-409F-87B6-7392FA741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67" y="685799"/>
            <a:ext cx="3295591" cy="5858829"/>
          </a:xfrm>
        </p:spPr>
      </p:pic>
    </p:spTree>
    <p:extLst>
      <p:ext uri="{BB962C8B-B14F-4D97-AF65-F5344CB8AC3E}">
        <p14:creationId xmlns:p14="http://schemas.microsoft.com/office/powerpoint/2010/main" val="1192184569"/>
      </p:ext>
    </p:extLst>
  </p:cSld>
  <p:clrMapOvr>
    <a:masterClrMapping/>
  </p:clrMapOvr>
  <p:transition spd="slow" advClick="0" advTm="5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E7B8F2-BEA8-4670-A8F1-75DE53AF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r>
              <a:rPr lang="it-IT" dirty="0"/>
              <a:t>Le nostre poesie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9861373-8810-4660-89DA-28525DE4E5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C9E47DA-A7B1-4E48-A68D-BCCBE70812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79" y="273303"/>
            <a:ext cx="3733014" cy="5721096"/>
          </a:xfrm>
        </p:spPr>
      </p:pic>
    </p:spTree>
    <p:extLst>
      <p:ext uri="{BB962C8B-B14F-4D97-AF65-F5344CB8AC3E}">
        <p14:creationId xmlns:p14="http://schemas.microsoft.com/office/powerpoint/2010/main" val="415284997"/>
      </p:ext>
    </p:extLst>
  </p:cSld>
  <p:clrMapOvr>
    <a:masterClrMapping/>
  </p:clrMapOvr>
  <p:transition spd="slow" advClick="0" advTm="5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8D960-0CC5-419B-B221-5C5CA35E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PRENDI </a:t>
            </a:r>
            <a:br>
              <a:rPr lang="it-IT" dirty="0"/>
            </a:br>
            <a:r>
              <a:rPr lang="it-IT" dirty="0"/>
              <a:t>UN’EMOZIONE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B2D3DB-2069-42D4-9141-E00727155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2287" y="818563"/>
            <a:ext cx="6548493" cy="4911367"/>
          </a:xfrm>
        </p:spPr>
      </p:pic>
    </p:spTree>
    <p:extLst>
      <p:ext uri="{BB962C8B-B14F-4D97-AF65-F5344CB8AC3E}">
        <p14:creationId xmlns:p14="http://schemas.microsoft.com/office/powerpoint/2010/main" val="3744377374"/>
      </p:ext>
    </p:extLst>
  </p:cSld>
  <p:clrMapOvr>
    <a:masterClrMapping/>
  </p:clrMapOvr>
  <p:transition spd="slow" advClick="0" advTm="5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0A083-4C00-4F14-AA4B-8B0752C6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428" y="1508462"/>
            <a:ext cx="8534400" cy="1507067"/>
          </a:xfrm>
        </p:spPr>
        <p:txBody>
          <a:bodyPr/>
          <a:lstStyle/>
          <a:p>
            <a:r>
              <a:rPr lang="it-IT" dirty="0"/>
              <a:t>Poesia</a:t>
            </a:r>
            <a:br>
              <a:rPr lang="it-IT" dirty="0"/>
            </a:br>
            <a:r>
              <a:rPr lang="it-IT" dirty="0"/>
              <a:t>sulla tristezza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5357342-9678-4B5A-A4C4-F360CF3B8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40" y="685799"/>
            <a:ext cx="4024564" cy="5658439"/>
          </a:xfrm>
        </p:spPr>
      </p:pic>
    </p:spTree>
    <p:extLst>
      <p:ext uri="{BB962C8B-B14F-4D97-AF65-F5344CB8AC3E}">
        <p14:creationId xmlns:p14="http://schemas.microsoft.com/office/powerpoint/2010/main" val="2053889390"/>
      </p:ext>
    </p:extLst>
  </p:cSld>
  <p:clrMapOvr>
    <a:masterClrMapping/>
  </p:clrMapOvr>
  <p:transition spd="slow" advClick="0" advTm="5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4A7F6-5F8F-4165-923B-DA2233F9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Poesia sulla rabbia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6090657-887E-40E5-8705-54CA2D87A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1" y="-205371"/>
            <a:ext cx="3792120" cy="5137505"/>
          </a:xfrm>
        </p:spPr>
      </p:pic>
    </p:spTree>
    <p:extLst>
      <p:ext uri="{BB962C8B-B14F-4D97-AF65-F5344CB8AC3E}">
        <p14:creationId xmlns:p14="http://schemas.microsoft.com/office/powerpoint/2010/main" val="1562643319"/>
      </p:ext>
    </p:extLst>
  </p:cSld>
  <p:clrMapOvr>
    <a:masterClrMapping/>
  </p:clrMapOvr>
  <p:transition spd="slow" advClick="0" advTm="5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94ACF-880C-4688-9650-E301AB4B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r>
              <a:rPr lang="it-IT" dirty="0"/>
              <a:t>PRONTI PER LA RECITA!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6FB613A-96D1-41B5-AEAF-6EE4A1CCD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55" y="122550"/>
            <a:ext cx="6105996" cy="4579498"/>
          </a:xfrm>
        </p:spPr>
      </p:pic>
    </p:spTree>
    <p:extLst>
      <p:ext uri="{BB962C8B-B14F-4D97-AF65-F5344CB8AC3E}">
        <p14:creationId xmlns:p14="http://schemas.microsoft.com/office/powerpoint/2010/main" val="2478545187"/>
      </p:ext>
    </p:extLst>
  </p:cSld>
  <p:clrMapOvr>
    <a:masterClrMapping/>
  </p:clrMapOvr>
  <p:transition spd="slow" advClick="0" advTm="5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033E7-C3AD-468E-BD39-4277FBE9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highlight>
                  <a:srgbClr val="FF0000"/>
                </a:highlight>
              </a:rPr>
              <a:t>Facciamo festa!!!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4E66612-0E2A-4F87-A07A-AEA77369C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81" y="192291"/>
            <a:ext cx="6093364" cy="4356754"/>
          </a:xfrm>
        </p:spPr>
      </p:pic>
    </p:spTree>
    <p:extLst>
      <p:ext uri="{BB962C8B-B14F-4D97-AF65-F5344CB8AC3E}">
        <p14:creationId xmlns:p14="http://schemas.microsoft.com/office/powerpoint/2010/main" val="2794090685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08DEB-DCF3-4EDA-9F42-E4430089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Giochi di socializzazione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6FB9C5-F5A3-44D3-A809-DF7843954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56" y="1072299"/>
            <a:ext cx="6259286" cy="3614738"/>
          </a:xfrm>
        </p:spPr>
      </p:pic>
    </p:spTree>
    <p:extLst>
      <p:ext uri="{BB962C8B-B14F-4D97-AF65-F5344CB8AC3E}">
        <p14:creationId xmlns:p14="http://schemas.microsoft.com/office/powerpoint/2010/main" val="2269572690"/>
      </p:ext>
    </p:extLst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3BCED0-FFFA-47C0-A2A7-3697F215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675" y="2366390"/>
            <a:ext cx="8801100" cy="1843659"/>
          </a:xfrm>
        </p:spPr>
        <p:txBody>
          <a:bodyPr>
            <a:normAutofit fontScale="90000"/>
          </a:bodyPr>
          <a:lstStyle/>
          <a:p>
            <a:r>
              <a:rPr lang="it-IT" dirty="0"/>
              <a:t>Oggi mi sento…</a:t>
            </a:r>
            <a:br>
              <a:rPr lang="it-IT" dirty="0"/>
            </a:br>
            <a:r>
              <a:rPr lang="it-IT" dirty="0"/>
              <a:t>Felice</a:t>
            </a:r>
            <a:br>
              <a:rPr lang="it-IT" dirty="0"/>
            </a:br>
            <a:r>
              <a:rPr lang="it-IT" dirty="0"/>
              <a:t>triste</a:t>
            </a:r>
            <a:br>
              <a:rPr lang="it-IT" dirty="0"/>
            </a:br>
            <a:r>
              <a:rPr lang="it-IT" dirty="0"/>
              <a:t>arrabbiato</a:t>
            </a:r>
            <a:br>
              <a:rPr lang="it-IT" dirty="0"/>
            </a:br>
            <a:r>
              <a:rPr lang="it-IT" dirty="0"/>
              <a:t>impaurito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49DE74D-D225-4DDD-A6F6-F060C01B9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99" y="1357025"/>
            <a:ext cx="3636799" cy="5323769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BFCDCED-DCDA-43A6-B950-048FB0824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6646695" y="2366390"/>
            <a:ext cx="5545305" cy="41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46732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50C0D9-592C-4E75-BC90-BC512851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4E2549F-ECBF-4C07-8002-334E8FA26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4" y="-85725"/>
            <a:ext cx="8338946" cy="8629156"/>
          </a:xfrm>
        </p:spPr>
      </p:pic>
    </p:spTree>
    <p:extLst>
      <p:ext uri="{BB962C8B-B14F-4D97-AF65-F5344CB8AC3E}">
        <p14:creationId xmlns:p14="http://schemas.microsoft.com/office/powerpoint/2010/main" val="1135135086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6C1878-82B8-4FBD-B0E0-300FF909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Lavori di gruppo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95ECBF2-AF3C-47E0-88BA-D93A5A596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60" y="1725326"/>
            <a:ext cx="6070567" cy="4552926"/>
          </a:xfrm>
        </p:spPr>
      </p:pic>
    </p:spTree>
    <p:extLst>
      <p:ext uri="{BB962C8B-B14F-4D97-AF65-F5344CB8AC3E}">
        <p14:creationId xmlns:p14="http://schemas.microsoft.com/office/powerpoint/2010/main" val="3048313324"/>
      </p:ext>
    </p:extLst>
  </p:cSld>
  <p:clrMapOvr>
    <a:masterClrMapping/>
  </p:clrMapOvr>
  <p:transition spd="slow" advClick="0" advTm="5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48A31B-A6A3-4483-BA50-AD675708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32" y="4771878"/>
            <a:ext cx="8534400" cy="1507067"/>
          </a:xfrm>
        </p:spPr>
        <p:txBody>
          <a:bodyPr/>
          <a:lstStyle/>
          <a:p>
            <a:r>
              <a:rPr lang="it-IT" dirty="0"/>
              <a:t>Che cos’è la felicità?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3671AA6-5EA4-4DD0-9125-E55F7D6A57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50" y="226243"/>
            <a:ext cx="3312631" cy="4545635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05280D0-4E41-4164-AC35-264EBC44EC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26" y="226243"/>
            <a:ext cx="3221718" cy="4545634"/>
          </a:xfrm>
        </p:spPr>
      </p:pic>
    </p:spTree>
    <p:extLst>
      <p:ext uri="{BB962C8B-B14F-4D97-AF65-F5344CB8AC3E}">
        <p14:creationId xmlns:p14="http://schemas.microsoft.com/office/powerpoint/2010/main" val="1620784311"/>
      </p:ext>
    </p:extLst>
  </p:cSld>
  <p:clrMapOvr>
    <a:masterClrMapping/>
  </p:clrMapOvr>
  <p:transition spd="slow" advClick="0" advTm="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881C1-119C-4B50-9139-71ED9B07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6" y="150830"/>
            <a:ext cx="9058356" cy="5843570"/>
          </a:xfrm>
        </p:spPr>
        <p:txBody>
          <a:bodyPr/>
          <a:lstStyle/>
          <a:p>
            <a:r>
              <a:rPr lang="it-IT" dirty="0"/>
              <a:t>Coloriamo le</a:t>
            </a:r>
            <a:br>
              <a:rPr lang="it-IT" dirty="0"/>
            </a:br>
            <a:r>
              <a:rPr lang="it-IT" dirty="0"/>
              <a:t>emozioni!</a:t>
            </a:r>
            <a:br>
              <a:rPr lang="it-IT" dirty="0"/>
            </a:br>
            <a:endParaRPr lang="it-IT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FE5C349-1C01-4892-B50A-2F690DBA5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63" y="685799"/>
            <a:ext cx="4616449" cy="6155265"/>
          </a:xfrm>
        </p:spPr>
      </p:pic>
    </p:spTree>
    <p:extLst>
      <p:ext uri="{BB962C8B-B14F-4D97-AF65-F5344CB8AC3E}">
        <p14:creationId xmlns:p14="http://schemas.microsoft.com/office/powerpoint/2010/main" val="3735641425"/>
      </p:ext>
    </p:extLst>
  </p:cSld>
  <p:clrMapOvr>
    <a:masterClrMapping/>
  </p:clrMapOvr>
  <p:transition spd="slow" advClick="0" advTm="5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22EC1-C16E-486E-BBB0-956AD8A1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33" y="100118"/>
            <a:ext cx="3016577" cy="5999024"/>
          </a:xfrm>
        </p:spPr>
        <p:txBody>
          <a:bodyPr/>
          <a:lstStyle/>
          <a:p>
            <a:r>
              <a:rPr lang="it-IT" dirty="0" err="1"/>
              <a:t>Felicita’</a:t>
            </a:r>
            <a:r>
              <a:rPr lang="it-IT" dirty="0"/>
              <a:t>                                             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tristezza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06E329-E097-4470-9FAC-F91877FF1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96" y="100117"/>
            <a:ext cx="4595078" cy="6845556"/>
          </a:xfrm>
        </p:spPr>
      </p:pic>
    </p:spTree>
    <p:extLst>
      <p:ext uri="{BB962C8B-B14F-4D97-AF65-F5344CB8AC3E}">
        <p14:creationId xmlns:p14="http://schemas.microsoft.com/office/powerpoint/2010/main" val="2483382339"/>
      </p:ext>
    </p:extLst>
  </p:cSld>
  <p:clrMapOvr>
    <a:masterClrMapping/>
  </p:clrMapOvr>
  <p:transition spd="slow" advClick="0" advTm="5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74A9C0-6FE2-40C9-841C-B4276F2C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4F7F297-0AEC-4769-96A9-6791345975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3350"/>
            <a:ext cx="4104657" cy="5911299"/>
          </a:xfr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435F56-6C5E-4A6F-BD6C-6EABEC9B7A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DIAMO UN COLORE ALLE NOSTRE</a:t>
            </a:r>
          </a:p>
          <a:p>
            <a:r>
              <a:rPr lang="it-IT" dirty="0"/>
              <a:t>EMOZIONI</a:t>
            </a:r>
          </a:p>
        </p:txBody>
      </p:sp>
    </p:spTree>
    <p:extLst>
      <p:ext uri="{BB962C8B-B14F-4D97-AF65-F5344CB8AC3E}">
        <p14:creationId xmlns:p14="http://schemas.microsoft.com/office/powerpoint/2010/main" val="2629825140"/>
      </p:ext>
    </p:extLst>
  </p:cSld>
  <p:clrMapOvr>
    <a:masterClrMapping/>
  </p:clrMapOvr>
  <p:transition spd="slow" advClick="0" advTm="5000">
    <p:push dir="u"/>
  </p:transition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275</TotalTime>
  <Words>45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Wingdings 3</vt:lpstr>
      <vt:lpstr>Sezione</vt:lpstr>
      <vt:lpstr>EMOZIONI IN SCENA</vt:lpstr>
      <vt:lpstr>Giochi di socializzazione</vt:lpstr>
      <vt:lpstr>Oggi mi sento… Felice triste arrabbiato impaurito</vt:lpstr>
      <vt:lpstr>Presentazione standard di PowerPoint</vt:lpstr>
      <vt:lpstr>Lavori di gruppo</vt:lpstr>
      <vt:lpstr>Che cos’è la felicità?</vt:lpstr>
      <vt:lpstr>Coloriamo le emozioni! </vt:lpstr>
      <vt:lpstr>Felicita’                                                     tristezza</vt:lpstr>
      <vt:lpstr>Presentazione standard di PowerPoint</vt:lpstr>
      <vt:lpstr>Presentazione standard di PowerPoint</vt:lpstr>
      <vt:lpstr>La paura….</vt:lpstr>
      <vt:lpstr>Scriviamo  poesie!!</vt:lpstr>
      <vt:lpstr> Le nostre poesie</vt:lpstr>
      <vt:lpstr>PRENDI  UN’EMOZIONE</vt:lpstr>
      <vt:lpstr>Poesia sulla tristezza </vt:lpstr>
      <vt:lpstr>Poesia sulla rabbia</vt:lpstr>
      <vt:lpstr> PRONTI PER LA RECITA!</vt:lpstr>
      <vt:lpstr>Facciamo festa!!!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EMOZIONI IN SCENA</dc:title>
  <dc:creator>Utente</dc:creator>
  <cp:lastModifiedBy>Utente</cp:lastModifiedBy>
  <cp:revision>40</cp:revision>
  <dcterms:created xsi:type="dcterms:W3CDTF">2024-04-02T15:58:06Z</dcterms:created>
  <dcterms:modified xsi:type="dcterms:W3CDTF">2024-04-20T15:36:55Z</dcterms:modified>
</cp:coreProperties>
</file>